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69" r:id="rId2"/>
    <p:sldId id="261" r:id="rId3"/>
    <p:sldId id="270" r:id="rId4"/>
    <p:sldId id="257" r:id="rId5"/>
    <p:sldId id="262" r:id="rId6"/>
    <p:sldId id="263" r:id="rId7"/>
    <p:sldId id="264" r:id="rId8"/>
    <p:sldId id="268" r:id="rId9"/>
    <p:sldId id="271" r:id="rId10"/>
    <p:sldId id="260" r:id="rId11"/>
    <p:sldId id="272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2A4"/>
    <a:srgbClr val="E0D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000" dirty="0" smtClean="0"/>
              <a:t>Water used </a:t>
            </a:r>
            <a:r>
              <a:rPr lang="en-US" sz="3000" dirty="0"/>
              <a:t>for Tourism</a:t>
            </a:r>
          </a:p>
        </c:rich>
      </c:tx>
      <c:layout>
        <c:manualLayout>
          <c:xMode val="edge"/>
          <c:yMode val="edge"/>
          <c:x val="0.35064583333333332"/>
          <c:y val="2.4074074074074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333333333333332E-3"/>
          <c:y val="7.9129629629629633E-2"/>
          <c:w val="0.9770833333333333"/>
          <c:h val="0.8514927092446777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Water used for Tourism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numRef>
              <c:f>Sheet1!$A$2:$A$4</c:f>
              <c:numCache>
                <c:formatCode>General</c:formatCode>
                <c:ptCount val="3"/>
                <c:pt idx="0">
                  <c:v>10</c:v>
                </c:pt>
                <c:pt idx="1">
                  <c:v>5</c:v>
                </c:pt>
                <c:pt idx="2">
                  <c:v>40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19</c:v>
                </c:pt>
                <c:pt idx="1">
                  <c:v>34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79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2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05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9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3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56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1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7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0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5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59000">
              <a:srgbClr val="E0D47A"/>
            </a:gs>
            <a:gs pos="100000">
              <a:srgbClr val="EAE2A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67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3340" y="1094704"/>
            <a:ext cx="6413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Is Tourism a Global Concern?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311684" y="6143223"/>
            <a:ext cx="18803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(Cruise ship relaxing, 2016)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93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smtClean="0"/>
              <a:t>DOOM TOURISM: </a:t>
            </a:r>
            <a:r>
              <a:rPr lang="en-US" dirty="0" smtClean="0"/>
              <a:t>hope for the future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6006" y="1829795"/>
            <a:ext cx="3856115" cy="394447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Also known as Ecotourism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9009" y="2282016"/>
            <a:ext cx="5219890" cy="349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282016"/>
            <a:ext cx="5097652" cy="347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5412441" y="3133165"/>
            <a:ext cx="1553135" cy="88495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87723" y="5773837"/>
            <a:ext cx="2971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(The Great Barrier Reef, 2016)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614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026942"/>
            <a:ext cx="6780628" cy="710418"/>
          </a:xfrm>
          <a:solidFill>
            <a:schemeClr val="bg1">
              <a:alpha val="78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Conservation in Guatemala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34097" y="6487510"/>
            <a:ext cx="2837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(tree conservation, 2016)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5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5391" y="1606585"/>
            <a:ext cx="4937760" cy="40233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488" y="1687132"/>
            <a:ext cx="11423560" cy="4308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Pearce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F. (2009, March 19). Greenwash: Disney is greening its activities but not its business model, says Fred Pearce. Retrieved April 20,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2016, from http://www.theguardian.com/environment/2009/mar/19/disney-greenwash-fred-pearce</a:t>
            </a:r>
            <a:endParaRPr lang="en-US" sz="160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Gössling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S., 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Peeters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P., Hall, C. M., 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Ceron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J., Dubois, G., Lehmann, L. V., &amp; Scott, D. (2011). Tourism and water use: Supply, demand, and security. An international review. </a:t>
            </a:r>
            <a:r>
              <a:rPr lang="en-US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Tourism Management,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33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(1), 1-15. doi:10.1016/j.tourman.2011.03.015</a:t>
            </a:r>
            <a:endParaRPr lang="en-US" sz="160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Colwell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K. (2014, December 4). Cruise ships flushed more than a billion gallons of sewage into oceans again this year. Retrieved April 21,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2016, from http://www.foe.org/news/news-releases/2014-12-cruise-ships-flushed-more-than-a-billion-gallons-of-sewage-into-oceans</a:t>
            </a:r>
            <a:endParaRPr lang="en-US" sz="160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Tourism's Three Main Impacted Areas. Retrieved April 21, 2016, from http://www.unep.org/resourceefficiency/Business/SectoralActivities/Tourism/TheTourismandEnvironmentProgramme/FactsandFiguresaboutTourism/ImpactsofTourism/EnvironmentalImpacts/TourismsThreeMainImpactAreas/tabid/78776/Default.aspx </a:t>
            </a:r>
            <a:endParaRPr lang="en-US" sz="160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Ferraro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P. (July 2000) The Cost-Effectiveness of Conservation Payments. Retrieved April 21, 2016, from http://www.rff.org/files/sharepoint/WorkImages/Download/RFF-DP-00-31.pdf</a:t>
            </a:r>
            <a:endParaRPr lang="en-US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0614" y="1017431"/>
            <a:ext cx="64780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References </a:t>
            </a:r>
            <a:endParaRPr lang="en-US" sz="5000" dirty="0"/>
          </a:p>
        </p:txBody>
      </p:sp>
      <p:sp>
        <p:nvSpPr>
          <p:cNvPr id="4" name="Rectangle 3"/>
          <p:cNvSpPr/>
          <p:nvPr/>
        </p:nvSpPr>
        <p:spPr>
          <a:xfrm>
            <a:off x="373488" y="6013188"/>
            <a:ext cx="102129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inton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T.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n.d.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). Great Barrier Reef · Learn · Australian Marine Conservation Society. Retrieved May 06,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2016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from http://www.marineconservation.org.au/pages/great-barrier-reef.html </a:t>
            </a:r>
          </a:p>
        </p:txBody>
      </p:sp>
    </p:spTree>
    <p:extLst>
      <p:ext uri="{BB962C8B-B14F-4D97-AF65-F5344CB8AC3E}">
        <p14:creationId xmlns:p14="http://schemas.microsoft.com/office/powerpoint/2010/main" val="22325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687" y="856826"/>
            <a:ext cx="5501837" cy="803885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r>
              <a:rPr lang="en-US" dirty="0" smtClean="0"/>
              <a:t>Environmental aspect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10597" y="3152788"/>
            <a:ext cx="2407023" cy="1358153"/>
          </a:xfrm>
          <a:prstGeom prst="round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/>
              <a:t>source of pollution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922968" y="3178336"/>
            <a:ext cx="2407023" cy="1358153"/>
          </a:xfrm>
          <a:prstGeom prst="round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Exhausts natural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565777" y="3240738"/>
            <a:ext cx="2407023" cy="1358153"/>
          </a:xfrm>
          <a:prstGeom prst="round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Negative impact on environment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366247" y="5138918"/>
            <a:ext cx="2407023" cy="1358153"/>
          </a:xfrm>
          <a:prstGeom prst="roundRect">
            <a:avLst/>
          </a:prstGeom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tourism promotes conservation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114800" y="3765176"/>
            <a:ext cx="510988" cy="295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718611" y="3765177"/>
            <a:ext cx="497542" cy="295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 rot="5400000">
            <a:off x="2137527" y="4892039"/>
            <a:ext cx="953159" cy="80374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9" grpId="0" animBg="1"/>
      <p:bldP spid="11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“Tourism”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7280" y="1997613"/>
            <a:ext cx="99317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“</a:t>
            </a:r>
            <a:r>
              <a:rPr lang="en-US" sz="3000" dirty="0" smtClean="0"/>
              <a:t>the </a:t>
            </a:r>
            <a:r>
              <a:rPr lang="en-US" sz="3000" dirty="0"/>
              <a:t>activity of traveling to a place for </a:t>
            </a:r>
            <a:r>
              <a:rPr lang="en-US" sz="3000" dirty="0" smtClean="0"/>
              <a:t>pleasure and the </a:t>
            </a:r>
            <a:r>
              <a:rPr lang="en-US" sz="3000" dirty="0"/>
              <a:t>business of providing hotels, restaurants, entertainment, etc., for people who are </a:t>
            </a:r>
            <a:r>
              <a:rPr lang="en-US" sz="3000" dirty="0" smtClean="0"/>
              <a:t>traveling” </a:t>
            </a:r>
          </a:p>
          <a:p>
            <a:endParaRPr lang="en-US" sz="3000" dirty="0"/>
          </a:p>
          <a:p>
            <a:r>
              <a:rPr lang="en-US" sz="3000" dirty="0" smtClean="0"/>
              <a:t> (Merriam-Webster's </a:t>
            </a:r>
            <a:r>
              <a:rPr lang="en-US" sz="3000" dirty="0"/>
              <a:t>Learner's </a:t>
            </a:r>
            <a:r>
              <a:rPr lang="en-US" sz="3000" dirty="0" smtClean="0"/>
              <a:t>Dictionary, 2016) </a:t>
            </a:r>
            <a:endParaRPr lang="en-US" sz="3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306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lh4.googleusercontent.com/-oXOTVPdhuJg/TYXP3SW55yI/AAAAAAAAAAM/CrplkXYzYe0/s1600/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95" y="1869556"/>
            <a:ext cx="4122207" cy="407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231" y="373935"/>
            <a:ext cx="9601200" cy="1485900"/>
          </a:xfrm>
        </p:spPr>
        <p:txBody>
          <a:bodyPr/>
          <a:lstStyle/>
          <a:p>
            <a:r>
              <a:rPr lang="en-US" dirty="0" smtClean="0"/>
              <a:t>Thesis Statement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608" y="1870821"/>
            <a:ext cx="9601200" cy="3581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of pollution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Exploits natural </a:t>
            </a:r>
            <a:r>
              <a:rPr lang="en-US" sz="2800" dirty="0" smtClean="0"/>
              <a:t>resources  </a:t>
            </a:r>
            <a:endParaRPr lang="en-US" sz="2800" dirty="0"/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76683" y="5955039"/>
            <a:ext cx="27566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(Pollution tourism, 2016) </a:t>
            </a:r>
            <a:endParaRPr lang="en-US" sz="800" dirty="0"/>
          </a:p>
        </p:txBody>
      </p:sp>
      <p:pic>
        <p:nvPicPr>
          <p:cNvPr id="1028" name="Picture 4" descr="http://www.wbmfoundation.org/ckeditor/kcfinder/upload/images/Deforestation-%20A%20massive%20destruction%20of%20environ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08" y="3392931"/>
            <a:ext cx="5124215" cy="256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33478" y="5877304"/>
            <a:ext cx="2608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(deforestation, 2016)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87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 traveling </a:t>
            </a:r>
            <a:endParaRPr lang="en-US" dirty="0"/>
          </a:p>
        </p:txBody>
      </p:sp>
      <p:pic>
        <p:nvPicPr>
          <p:cNvPr id="2050" name="Picture 2" descr="https://i.ytimg.com/vi/-q9yA6qap4g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22" y="2212894"/>
            <a:ext cx="5280558" cy="3509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8335" y="1699704"/>
            <a:ext cx="3403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(Disney world Orlando, 2016)</a:t>
            </a:r>
            <a:endParaRPr lang="en-US" sz="1000" dirty="0"/>
          </a:p>
        </p:txBody>
      </p:sp>
      <p:pic>
        <p:nvPicPr>
          <p:cNvPr id="2052" name="Picture 4" descr="http://www.floridaairplanehangarforsale.com/wp-content/uploads/2016/04/Airplane_PNG_Clipart-4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40" y="2804458"/>
            <a:ext cx="4250035" cy="199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01779">
            <a:off x="5361421" y="3060918"/>
            <a:ext cx="993734" cy="274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380" y="1945925"/>
            <a:ext cx="464511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Plane </a:t>
            </a:r>
            <a:r>
              <a:rPr lang="en-US" sz="2400" dirty="0" smtClean="0"/>
              <a:t>travel </a:t>
            </a:r>
            <a:r>
              <a:rPr lang="en-US" sz="2400" dirty="0"/>
              <a:t>causes </a:t>
            </a:r>
          </a:p>
          <a:p>
            <a:r>
              <a:rPr lang="en-US" sz="2400" dirty="0"/>
              <a:t>great amount of carbon emissions </a:t>
            </a:r>
          </a:p>
          <a:p>
            <a:endParaRPr lang="en-US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Tourist attractions such as Disney rely on plane travel for profit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Sulfur Emissions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93" y="2388570"/>
            <a:ext cx="3951687" cy="264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203993" y="5138204"/>
            <a:ext cx="1738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(One million cars, 2016)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25" y="2388570"/>
            <a:ext cx="4695270" cy="264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Equal 6"/>
          <p:cNvSpPr/>
          <p:nvPr/>
        </p:nvSpPr>
        <p:spPr>
          <a:xfrm>
            <a:off x="5761721" y="3188263"/>
            <a:ext cx="1082545" cy="104441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725" y="5138203"/>
            <a:ext cx="2869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(Cruise ship, 2016 )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03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1000"/>
                <a:alpha val="74000"/>
              </a:schemeClr>
            </a:gs>
            <a:gs pos="59000">
              <a:srgbClr val="E0D47A"/>
            </a:gs>
            <a:gs pos="100000">
              <a:srgbClr val="EAE2A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lh4.googleusercontent.com/-oXOTVPdhuJg/TYXP3SW55yI/AAAAAAAAAAM/CrplkXYzYe0/s1600/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95" y="1924666"/>
            <a:ext cx="4066451" cy="401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231" y="373935"/>
            <a:ext cx="9601200" cy="1485900"/>
          </a:xfrm>
        </p:spPr>
        <p:txBody>
          <a:bodyPr/>
          <a:lstStyle/>
          <a:p>
            <a:r>
              <a:rPr lang="en-US" dirty="0" smtClean="0"/>
              <a:t>Thesis Statement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608" y="1870821"/>
            <a:ext cx="9601200" cy="3581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strike="sngStrike" dirty="0" smtClean="0"/>
              <a:t>source of pollution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Exploits natural </a:t>
            </a:r>
            <a:r>
              <a:rPr lang="en-US" sz="2800" b="1" dirty="0" smtClean="0"/>
              <a:t>resources </a:t>
            </a:r>
            <a:endParaRPr lang="en-US" sz="2800" b="1" dirty="0"/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96511" y="5784970"/>
            <a:ext cx="27566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(Pollution tourism, 2016) </a:t>
            </a:r>
            <a:endParaRPr lang="en-US" sz="800" dirty="0"/>
          </a:p>
        </p:txBody>
      </p:sp>
      <p:pic>
        <p:nvPicPr>
          <p:cNvPr id="1028" name="Picture 4" descr="http://www.wbmfoundation.org/ckeditor/kcfinder/upload/images/Deforestation-%20A%20massive%20destruction%20of%20environ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08" y="3381945"/>
            <a:ext cx="5124215" cy="256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02887" y="5877304"/>
            <a:ext cx="2608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(deforestation, 2016)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505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Exploitation of water: Mediterranean </a:t>
            </a:r>
            <a:endParaRPr lang="en-US" dirty="0"/>
          </a:p>
        </p:txBody>
      </p:sp>
      <p:pic>
        <p:nvPicPr>
          <p:cNvPr id="3074" name="Picture 2" descr="https://1wgitf31ln5o18gmn78bz4pw-wpengine.netdna-ssl.com/wp-content/uploads/2014/07/water-report_edited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8237" r="2513" b="-34390"/>
          <a:stretch/>
        </p:blipFill>
        <p:spPr bwMode="auto">
          <a:xfrm>
            <a:off x="3022261" y="2002084"/>
            <a:ext cx="6036828" cy="6036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8764" y="5941208"/>
            <a:ext cx="3502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(water tourism bad, 2016)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998462" y="1777301"/>
            <a:ext cx="4991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94115" y="5941208"/>
            <a:ext cx="4297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(water equality tourism, 2016)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54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84906343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67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</TotalTime>
  <Words>226</Words>
  <Application>Microsoft Office PowerPoint</Application>
  <PresentationFormat>Widescreen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SimSun</vt:lpstr>
      <vt:lpstr>Arial</vt:lpstr>
      <vt:lpstr>Calibri</vt:lpstr>
      <vt:lpstr>Calibri Light</vt:lpstr>
      <vt:lpstr>Times New Roman</vt:lpstr>
      <vt:lpstr>Retrospect</vt:lpstr>
      <vt:lpstr>PowerPoint Presentation</vt:lpstr>
      <vt:lpstr>Environmental aspect </vt:lpstr>
      <vt:lpstr>Defining “Tourism” </vt:lpstr>
      <vt:lpstr>Thesis Statement </vt:lpstr>
      <vt:lpstr>Plane traveling </vt:lpstr>
      <vt:lpstr>Sulfur Emissions  </vt:lpstr>
      <vt:lpstr>Thesis Statement </vt:lpstr>
      <vt:lpstr>Exploitation of water: Mediterranean </vt:lpstr>
      <vt:lpstr>PowerPoint Presentation</vt:lpstr>
      <vt:lpstr>DOOM TOURISM: hope for the future </vt:lpstr>
      <vt:lpstr>Conservation in Guatemala </vt:lpstr>
      <vt:lpstr>Reflection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tourism a Global concern?</dc:title>
  <dc:creator>Gabi Bell</dc:creator>
  <cp:lastModifiedBy>Gabi Bell</cp:lastModifiedBy>
  <cp:revision>60</cp:revision>
  <dcterms:created xsi:type="dcterms:W3CDTF">2016-04-14T23:31:23Z</dcterms:created>
  <dcterms:modified xsi:type="dcterms:W3CDTF">2016-05-06T18:11:28Z</dcterms:modified>
</cp:coreProperties>
</file>